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 id="2147483763" r:id="rId5"/>
  </p:sldMasterIdLst>
  <p:sldIdLst>
    <p:sldId id="258" r:id="rId6"/>
    <p:sldId id="295" r:id="rId7"/>
    <p:sldId id="296" r:id="rId8"/>
    <p:sldId id="294" r:id="rId9"/>
    <p:sldId id="297" r:id="rId10"/>
    <p:sldId id="298" r:id="rId11"/>
    <p:sldId id="302" r:id="rId12"/>
    <p:sldId id="303" r:id="rId13"/>
    <p:sldId id="304" r:id="rId14"/>
    <p:sldId id="305" r:id="rId15"/>
    <p:sldId id="307" r:id="rId16"/>
    <p:sldId id="306" r:id="rId17"/>
    <p:sldId id="261" r:id="rId18"/>
    <p:sldId id="260" r:id="rId19"/>
    <p:sldId id="262"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0E3EF7-F834-4229-B962-901587645B17}">
          <p14:sldIdLst>
            <p14:sldId id="258"/>
            <p14:sldId id="295"/>
            <p14:sldId id="296"/>
            <p14:sldId id="294"/>
            <p14:sldId id="297"/>
            <p14:sldId id="298"/>
            <p14:sldId id="302"/>
            <p14:sldId id="303"/>
            <p14:sldId id="304"/>
            <p14:sldId id="305"/>
            <p14:sldId id="307"/>
            <p14:sldId id="306"/>
          </p14:sldIdLst>
        </p14:section>
        <p14:section name="Untitled Section" id="{7326E350-0888-4088-808D-921ED6D316CF}">
          <p14:sldIdLst>
            <p14:sldId id="261"/>
            <p14:sldId id="260"/>
            <p14:sldId id="262"/>
            <p14:sldId id="29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DFA2F4-7745-42EE-8B8A-B6F00AF26806}" v="29" dt="2020-05-22T00:10:53.8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19" autoAdjust="0"/>
  </p:normalViewPr>
  <p:slideViewPr>
    <p:cSldViewPr snapToGrid="0">
      <p:cViewPr varScale="1">
        <p:scale>
          <a:sx n="101" d="100"/>
          <a:sy n="101" d="100"/>
        </p:scale>
        <p:origin x="150"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a:lstStyle/>
        <a:p>
          <a:endParaRPr lang="en-US"/>
        </a:p>
      </dgm:t>
    </dgm:pt>
    <dgm:pt modelId="{AB52B3CC-6563-466D-BFC3-9B6B5AFA0881}" type="pres">
      <dgm:prSet presAssocID="{6A70FD8F-0050-42E3-8B3A-6ED7CFB9852E}" presName="Name0" presStyleCnt="0">
        <dgm:presLayoutVars>
          <dgm:chMax/>
          <dgm:chPref/>
          <dgm:animLvl val="lvl"/>
        </dgm:presLayoutVars>
      </dgm:prSet>
      <dgm:spPr/>
    </dgm:pt>
  </dgm:ptLst>
  <dgm:cxnLst>
    <dgm:cxn modelId="{84C67813-55CE-4EBC-9032-03BD847DC17E}" type="presOf" srcId="{6A70FD8F-0050-42E3-8B3A-6ED7CFB9852E}" destId="{AB52B3CC-6563-466D-BFC3-9B6B5AFA0881}" srcOrd="0"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5/24/2020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5/24/2020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5/24/2020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1902193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3160850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508447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2721362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95631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96342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792466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495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5/24/2020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25348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22528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1488710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3102084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3508984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374665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53673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944544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15227821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3165741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5/24/2020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595092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5/24/2020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5/24/2020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5/24/2020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5/24/2020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5/24/2020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5/24/2020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5/24/2020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66647994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6">
          <p15:clr>
            <a:srgbClr val="F26B43"/>
          </p15:clr>
        </p15:guide>
        <p15:guide id="4" orient="horz" pos="336">
          <p15:clr>
            <a:srgbClr val="F26B43"/>
          </p15:clr>
        </p15:guide>
        <p15:guide id="5" pos="7344">
          <p15:clr>
            <a:srgbClr val="F26B43"/>
          </p15:clr>
        </p15:guide>
        <p15:guide id="6" orient="horz" pos="39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descr="timeline">
            <a:extLst>
              <a:ext uri="{FF2B5EF4-FFF2-40B4-BE49-F238E27FC236}">
                <a16:creationId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2201104161"/>
              </p:ext>
            </p:extLst>
          </p:nvPr>
        </p:nvGraphicFramePr>
        <p:xfrm>
          <a:off x="581025" y="2341563"/>
          <a:ext cx="1102995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8C1D7CD0-C468-425A-A14B-82BACF9E02F8}"/>
              </a:ext>
            </a:extLst>
          </p:cNvPr>
          <p:cNvPicPr>
            <a:picLocks noChangeAspect="1"/>
          </p:cNvPicPr>
          <p:nvPr/>
        </p:nvPicPr>
        <p:blipFill>
          <a:blip r:embed="rId7"/>
          <a:stretch>
            <a:fillRect/>
          </a:stretch>
        </p:blipFill>
        <p:spPr>
          <a:xfrm>
            <a:off x="485775" y="551854"/>
            <a:ext cx="11029950" cy="6204348"/>
          </a:xfrm>
          <a:prstGeom prst="rect">
            <a:avLst/>
          </a:prstGeom>
        </p:spPr>
      </p:pic>
      <p:sp>
        <p:nvSpPr>
          <p:cNvPr id="7" name="Rectangle 6">
            <a:extLst>
              <a:ext uri="{FF2B5EF4-FFF2-40B4-BE49-F238E27FC236}">
                <a16:creationId xmlns:a16="http://schemas.microsoft.com/office/drawing/2014/main" id="{CAAD5C6C-6F73-4080-9A08-4004FC5C583D}"/>
              </a:ext>
            </a:extLst>
          </p:cNvPr>
          <p:cNvSpPr/>
          <p:nvPr/>
        </p:nvSpPr>
        <p:spPr>
          <a:xfrm>
            <a:off x="10496550" y="5715000"/>
            <a:ext cx="981075" cy="809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4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BEFB8C-3887-439C-9A10-F6589652DEA1}"/>
              </a:ext>
            </a:extLst>
          </p:cNvPr>
          <p:cNvPicPr>
            <a:picLocks noChangeAspect="1"/>
          </p:cNvPicPr>
          <p:nvPr/>
        </p:nvPicPr>
        <p:blipFill>
          <a:blip r:embed="rId2"/>
          <a:stretch>
            <a:fillRect/>
          </a:stretch>
        </p:blipFill>
        <p:spPr>
          <a:xfrm>
            <a:off x="588783" y="593817"/>
            <a:ext cx="9758983" cy="6264183"/>
          </a:xfrm>
          <a:prstGeom prst="rect">
            <a:avLst/>
          </a:prstGeom>
        </p:spPr>
      </p:pic>
    </p:spTree>
    <p:extLst>
      <p:ext uri="{BB962C8B-B14F-4D97-AF65-F5344CB8AC3E}">
        <p14:creationId xmlns:p14="http://schemas.microsoft.com/office/powerpoint/2010/main" val="126403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06F83-1550-4900-ADB2-5A2C63AC1CFD}"/>
              </a:ext>
            </a:extLst>
          </p:cNvPr>
          <p:cNvPicPr>
            <a:picLocks noChangeAspect="1"/>
          </p:cNvPicPr>
          <p:nvPr/>
        </p:nvPicPr>
        <p:blipFill>
          <a:blip r:embed="rId2"/>
          <a:stretch>
            <a:fillRect/>
          </a:stretch>
        </p:blipFill>
        <p:spPr>
          <a:xfrm>
            <a:off x="578733" y="335012"/>
            <a:ext cx="11192719" cy="6436178"/>
          </a:xfrm>
          <a:prstGeom prst="rect">
            <a:avLst/>
          </a:prstGeom>
        </p:spPr>
      </p:pic>
    </p:spTree>
    <p:extLst>
      <p:ext uri="{BB962C8B-B14F-4D97-AF65-F5344CB8AC3E}">
        <p14:creationId xmlns:p14="http://schemas.microsoft.com/office/powerpoint/2010/main" val="54483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1">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3">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4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9">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23D25AB-0855-4B2D-90BA-36E158A143C2}"/>
              </a:ext>
            </a:extLst>
          </p:cNvPr>
          <p:cNvPicPr>
            <a:picLocks noChangeAspect="1"/>
          </p:cNvPicPr>
          <p:nvPr/>
        </p:nvPicPr>
        <p:blipFill>
          <a:blip r:embed="rId2"/>
          <a:stretch>
            <a:fillRect/>
          </a:stretch>
        </p:blipFill>
        <p:spPr>
          <a:xfrm>
            <a:off x="1875100" y="453644"/>
            <a:ext cx="8646287" cy="5870448"/>
          </a:xfrm>
          <a:prstGeom prst="rect">
            <a:avLst/>
          </a:prstGeom>
        </p:spPr>
      </p:pic>
    </p:spTree>
    <p:extLst>
      <p:ext uri="{BB962C8B-B14F-4D97-AF65-F5344CB8AC3E}">
        <p14:creationId xmlns:p14="http://schemas.microsoft.com/office/powerpoint/2010/main" val="207639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F76AF9-FC7A-4E14-9EDA-419562869D23}"/>
              </a:ext>
            </a:extLst>
          </p:cNvPr>
          <p:cNvPicPr>
            <a:picLocks noGrp="1" noChangeAspect="1"/>
          </p:cNvPicPr>
          <p:nvPr>
            <p:ph idx="1"/>
          </p:nvPr>
        </p:nvPicPr>
        <p:blipFill>
          <a:blip r:embed="rId2"/>
          <a:stretch>
            <a:fillRect/>
          </a:stretch>
        </p:blipFill>
        <p:spPr>
          <a:xfrm>
            <a:off x="581191" y="-46167"/>
            <a:ext cx="9408197" cy="7173038"/>
          </a:xfrm>
          <a:prstGeom prst="rect">
            <a:avLst/>
          </a:prstGeom>
        </p:spPr>
      </p:pic>
    </p:spTree>
    <p:extLst>
      <p:ext uri="{BB962C8B-B14F-4D97-AF65-F5344CB8AC3E}">
        <p14:creationId xmlns:p14="http://schemas.microsoft.com/office/powerpoint/2010/main" val="4055643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672B4089-6D6B-4227-9D45-C5B6ABF7ED84}"/>
              </a:ext>
            </a:extLst>
          </p:cNvPr>
          <p:cNvPicPr>
            <a:picLocks noChangeAspect="1"/>
          </p:cNvPicPr>
          <p:nvPr/>
        </p:nvPicPr>
        <p:blipFill rotWithShape="1">
          <a:blip r:embed="rId2"/>
          <a:srcRect t="12765" b="11477"/>
          <a:stretch/>
        </p:blipFill>
        <p:spPr>
          <a:xfrm>
            <a:off x="20" y="10"/>
            <a:ext cx="12191980" cy="6857990"/>
          </a:xfrm>
          <a:prstGeom prst="rect">
            <a:avLst/>
          </a:prstGeom>
        </p:spPr>
      </p:pic>
    </p:spTree>
    <p:extLst>
      <p:ext uri="{BB962C8B-B14F-4D97-AF65-F5344CB8AC3E}">
        <p14:creationId xmlns:p14="http://schemas.microsoft.com/office/powerpoint/2010/main" val="3646383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A5C52B8-FE19-4AD3-8BBA-10F747C069B3}"/>
              </a:ext>
            </a:extLst>
          </p:cNvPr>
          <p:cNvPicPr>
            <a:picLocks noGrp="1" noChangeAspect="1"/>
          </p:cNvPicPr>
          <p:nvPr>
            <p:ph idx="1"/>
          </p:nvPr>
        </p:nvPicPr>
        <p:blipFill>
          <a:blip r:embed="rId2"/>
          <a:stretch>
            <a:fillRect/>
          </a:stretch>
        </p:blipFill>
        <p:spPr>
          <a:xfrm>
            <a:off x="1175160" y="0"/>
            <a:ext cx="9004009" cy="6923769"/>
          </a:xfrm>
          <a:prstGeom prst="rect">
            <a:avLst/>
          </a:prstGeom>
        </p:spPr>
      </p:pic>
    </p:spTree>
    <p:extLst>
      <p:ext uri="{BB962C8B-B14F-4D97-AF65-F5344CB8AC3E}">
        <p14:creationId xmlns:p14="http://schemas.microsoft.com/office/powerpoint/2010/main" val="3434214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E2E7E0-B74E-4F38-8638-BF30BFC5EE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63D6C4-4840-40CC-AC84-17E24B3B7BDE}" type="slidenum">
              <a:rPr kumimoji="0" lang="en-US" sz="1000" b="0" i="0" u="none" strike="noStrike" kern="1200" cap="none" spc="0" normalizeH="0" baseline="0" noProof="0" smtClean="0">
                <a:ln>
                  <a:noFill/>
                </a:ln>
                <a:solidFill>
                  <a:srgbClr val="FFFFFF"/>
                </a:solidFill>
                <a:effectLst/>
                <a:uLnTx/>
                <a:uFillTx/>
                <a:latin typeface="Trade Gothic LT Pro" panose="020B05030403030200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Trade Gothic LT Pro" panose="020B0503040303020004" pitchFamily="34" charset="0"/>
              <a:ea typeface="+mn-ea"/>
              <a:cs typeface="+mn-cs"/>
            </a:endParaRPr>
          </a:p>
        </p:txBody>
      </p:sp>
      <p:sp>
        <p:nvSpPr>
          <p:cNvPr id="4" name="Content Placeholder 3">
            <a:extLst>
              <a:ext uri="{FF2B5EF4-FFF2-40B4-BE49-F238E27FC236}">
                <a16:creationId xmlns:a16="http://schemas.microsoft.com/office/drawing/2014/main" id="{704F7CD5-0E4C-488B-B10A-B83DA771076A}"/>
              </a:ext>
            </a:extLst>
          </p:cNvPr>
          <p:cNvSpPr>
            <a:spLocks noGrp="1"/>
          </p:cNvSpPr>
          <p:nvPr>
            <p:ph idx="1"/>
          </p:nvPr>
        </p:nvSpPr>
        <p:spPr>
          <a:xfrm>
            <a:off x="488382" y="2517956"/>
            <a:ext cx="11215235" cy="4162243"/>
          </a:xfrm>
        </p:spPr>
        <p:txBody>
          <a:bodyPr/>
          <a:lstStyle/>
          <a:p>
            <a:r>
              <a:rPr lang="en-US" sz="3200" dirty="0"/>
              <a:t>Continual Patient Monitoring – Respiratory Care Management</a:t>
            </a:r>
          </a:p>
          <a:p>
            <a:pPr lvl="1"/>
            <a:r>
              <a:rPr lang="en-US" sz="2800" dirty="0"/>
              <a:t>Full Spirometry at home</a:t>
            </a:r>
          </a:p>
          <a:p>
            <a:pPr lvl="1"/>
            <a:r>
              <a:rPr lang="en-US" sz="2800" dirty="0"/>
              <a:t>FENO (Fractionated Exhaled Nitric Oxide) Home and Office based</a:t>
            </a:r>
          </a:p>
          <a:p>
            <a:pPr lvl="1"/>
            <a:r>
              <a:rPr lang="en-US" sz="2800" dirty="0"/>
              <a:t>Oxygen Saturation</a:t>
            </a:r>
          </a:p>
          <a:p>
            <a:pPr lvl="1"/>
            <a:r>
              <a:rPr lang="en-US" sz="2800" dirty="0"/>
              <a:t>Activity Level</a:t>
            </a:r>
          </a:p>
          <a:p>
            <a:pPr lvl="1"/>
            <a:r>
              <a:rPr lang="en-US" sz="2800" dirty="0"/>
              <a:t>Blood Pressure</a:t>
            </a:r>
          </a:p>
          <a:p>
            <a:pPr lvl="1"/>
            <a:r>
              <a:rPr lang="en-US" sz="2800" dirty="0"/>
              <a:t>Temperature</a:t>
            </a:r>
          </a:p>
          <a:p>
            <a:pPr lvl="1"/>
            <a:endParaRPr lang="en-US" dirty="0"/>
          </a:p>
          <a:p>
            <a:pPr lvl="1"/>
            <a:endParaRPr lang="en-US" dirty="0"/>
          </a:p>
        </p:txBody>
      </p:sp>
      <p:pic>
        <p:nvPicPr>
          <p:cNvPr id="6" name="Picture 5">
            <a:extLst>
              <a:ext uri="{FF2B5EF4-FFF2-40B4-BE49-F238E27FC236}">
                <a16:creationId xmlns:a16="http://schemas.microsoft.com/office/drawing/2014/main" id="{AA625EBF-BC49-4E58-A965-89D11044DAAA}"/>
              </a:ext>
            </a:extLst>
          </p:cNvPr>
          <p:cNvPicPr>
            <a:picLocks noChangeAspect="1"/>
          </p:cNvPicPr>
          <p:nvPr/>
        </p:nvPicPr>
        <p:blipFill>
          <a:blip r:embed="rId2"/>
          <a:stretch>
            <a:fillRect/>
          </a:stretch>
        </p:blipFill>
        <p:spPr>
          <a:xfrm>
            <a:off x="297030" y="735236"/>
            <a:ext cx="2450106" cy="1664666"/>
          </a:xfrm>
          <a:prstGeom prst="rect">
            <a:avLst/>
          </a:prstGeom>
        </p:spPr>
      </p:pic>
      <p:pic>
        <p:nvPicPr>
          <p:cNvPr id="7" name="Picture 6">
            <a:extLst>
              <a:ext uri="{FF2B5EF4-FFF2-40B4-BE49-F238E27FC236}">
                <a16:creationId xmlns:a16="http://schemas.microsoft.com/office/drawing/2014/main" id="{9260E151-F26D-4F96-A613-C99C72CC9783}"/>
              </a:ext>
            </a:extLst>
          </p:cNvPr>
          <p:cNvPicPr>
            <a:picLocks noChangeAspect="1"/>
          </p:cNvPicPr>
          <p:nvPr/>
        </p:nvPicPr>
        <p:blipFill>
          <a:blip r:embed="rId3"/>
          <a:stretch>
            <a:fillRect/>
          </a:stretch>
        </p:blipFill>
        <p:spPr>
          <a:xfrm>
            <a:off x="8995410" y="0"/>
            <a:ext cx="3196590" cy="2399553"/>
          </a:xfrm>
          <a:prstGeom prst="rect">
            <a:avLst/>
          </a:prstGeom>
        </p:spPr>
      </p:pic>
      <p:sp>
        <p:nvSpPr>
          <p:cNvPr id="8" name="TextBox 7">
            <a:extLst>
              <a:ext uri="{FF2B5EF4-FFF2-40B4-BE49-F238E27FC236}">
                <a16:creationId xmlns:a16="http://schemas.microsoft.com/office/drawing/2014/main" id="{C4FFDBBF-5794-43F1-B5A3-8CDADEB9CDC4}"/>
              </a:ext>
            </a:extLst>
          </p:cNvPr>
          <p:cNvSpPr txBox="1"/>
          <p:nvPr/>
        </p:nvSpPr>
        <p:spPr>
          <a:xfrm>
            <a:off x="3432202" y="712118"/>
            <a:ext cx="3331561"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D6E71">
                    <a:lumMod val="20000"/>
                    <a:lumOff val="80000"/>
                  </a:srgbClr>
                </a:solidFill>
                <a:effectLst/>
                <a:uLnTx/>
                <a:uFillTx/>
                <a:latin typeface="Arial"/>
                <a:ea typeface="+mn-ea"/>
                <a:cs typeface="+mn-cs"/>
              </a:rPr>
              <a:t>Digital Devices Smart watch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D6E71">
                    <a:lumMod val="20000"/>
                    <a:lumOff val="80000"/>
                  </a:srgbClr>
                </a:solidFill>
                <a:effectLst/>
                <a:uLnTx/>
                <a:uFillTx/>
                <a:latin typeface="Arial"/>
                <a:ea typeface="+mn-ea"/>
                <a:cs typeface="+mn-cs"/>
              </a:rPr>
              <a:t>	O2 Saturation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D6E71">
                    <a:lumMod val="20000"/>
                    <a:lumOff val="80000"/>
                  </a:srgbClr>
                </a:solidFill>
                <a:effectLst/>
                <a:uLnTx/>
                <a:uFillTx/>
                <a:latin typeface="Arial"/>
                <a:ea typeface="+mn-ea"/>
                <a:cs typeface="+mn-cs"/>
              </a:rPr>
              <a:t>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D6E71">
                    <a:lumMod val="20000"/>
                    <a:lumOff val="80000"/>
                  </a:srgbClr>
                </a:solidFill>
                <a:effectLst/>
                <a:uLnTx/>
                <a:uFillTx/>
                <a:latin typeface="Arial"/>
                <a:ea typeface="+mn-ea"/>
                <a:cs typeface="+mn-cs"/>
              </a:rPr>
              <a:t>	Blood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D6E71">
                    <a:lumMod val="20000"/>
                    <a:lumOff val="80000"/>
                  </a:srgbClr>
                </a:solidFill>
                <a:effectLst/>
                <a:uLnTx/>
                <a:uFillTx/>
                <a:latin typeface="Arial"/>
                <a:ea typeface="+mn-ea"/>
                <a:cs typeface="+mn-cs"/>
              </a:rPr>
              <a:t>	Activity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D6E71">
                    <a:lumMod val="20000"/>
                    <a:lumOff val="80000"/>
                  </a:srgbClr>
                </a:solidFill>
                <a:effectLst/>
                <a:uLnTx/>
                <a:uFillTx/>
                <a:latin typeface="Arial"/>
                <a:ea typeface="+mn-ea"/>
                <a:cs typeface="+mn-cs"/>
              </a:rPr>
              <a:t>               FENO</a:t>
            </a:r>
          </a:p>
        </p:txBody>
      </p:sp>
      <p:pic>
        <p:nvPicPr>
          <p:cNvPr id="9" name="Picture 8">
            <a:extLst>
              <a:ext uri="{FF2B5EF4-FFF2-40B4-BE49-F238E27FC236}">
                <a16:creationId xmlns:a16="http://schemas.microsoft.com/office/drawing/2014/main" id="{2E387047-F13A-4E03-8F67-FBCB4F1BED6E}"/>
              </a:ext>
            </a:extLst>
          </p:cNvPr>
          <p:cNvPicPr>
            <a:picLocks noChangeAspect="1"/>
          </p:cNvPicPr>
          <p:nvPr/>
        </p:nvPicPr>
        <p:blipFill>
          <a:blip r:embed="rId4"/>
          <a:stretch>
            <a:fillRect/>
          </a:stretch>
        </p:blipFill>
        <p:spPr>
          <a:xfrm>
            <a:off x="6983730" y="9887"/>
            <a:ext cx="1920240" cy="2389976"/>
          </a:xfrm>
          <a:prstGeom prst="rect">
            <a:avLst/>
          </a:prstGeom>
        </p:spPr>
      </p:pic>
      <p:sp>
        <p:nvSpPr>
          <p:cNvPr id="2" name="Rectangle 1">
            <a:extLst>
              <a:ext uri="{FF2B5EF4-FFF2-40B4-BE49-F238E27FC236}">
                <a16:creationId xmlns:a16="http://schemas.microsoft.com/office/drawing/2014/main" id="{1EF7046C-23D9-4586-87FE-8348E67D400F}"/>
              </a:ext>
            </a:extLst>
          </p:cNvPr>
          <p:cNvSpPr/>
          <p:nvPr/>
        </p:nvSpPr>
        <p:spPr>
          <a:xfrm>
            <a:off x="-3829" y="-29149"/>
            <a:ext cx="6896119"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22225">
                  <a:solidFill>
                    <a:srgbClr val="47C3D3"/>
                  </a:solidFill>
                  <a:prstDash val="solid"/>
                </a:ln>
                <a:solidFill>
                  <a:srgbClr val="47C3D3">
                    <a:lumMod val="40000"/>
                    <a:lumOff val="60000"/>
                  </a:srgbClr>
                </a:solidFill>
                <a:effectLst/>
                <a:uLnTx/>
                <a:uFillTx/>
                <a:latin typeface="Arial"/>
                <a:ea typeface="+mn-ea"/>
                <a:cs typeface="+mn-cs"/>
              </a:rPr>
              <a:t>Respiratory Wellness Program</a:t>
            </a:r>
          </a:p>
        </p:txBody>
      </p:sp>
    </p:spTree>
    <p:extLst>
      <p:ext uri="{BB962C8B-B14F-4D97-AF65-F5344CB8AC3E}">
        <p14:creationId xmlns:p14="http://schemas.microsoft.com/office/powerpoint/2010/main" val="90387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D9E036-CB4C-4B67-ACAE-D3C29F74CB1D}"/>
              </a:ext>
            </a:extLst>
          </p:cNvPr>
          <p:cNvPicPr>
            <a:picLocks noGrp="1" noChangeAspect="1"/>
          </p:cNvPicPr>
          <p:nvPr>
            <p:ph idx="1"/>
          </p:nvPr>
        </p:nvPicPr>
        <p:blipFill>
          <a:blip r:embed="rId2"/>
          <a:stretch>
            <a:fillRect/>
          </a:stretch>
        </p:blipFill>
        <p:spPr>
          <a:xfrm>
            <a:off x="1128308" y="1133475"/>
            <a:ext cx="7951435" cy="4841875"/>
          </a:xfrm>
          <a:prstGeom prst="rect">
            <a:avLst/>
          </a:prstGeom>
        </p:spPr>
      </p:pic>
    </p:spTree>
    <p:extLst>
      <p:ext uri="{BB962C8B-B14F-4D97-AF65-F5344CB8AC3E}">
        <p14:creationId xmlns:p14="http://schemas.microsoft.com/office/powerpoint/2010/main" val="2160627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C2BA248E-37E1-487B-8225-E2BBEB01068A}"/>
              </a:ext>
            </a:extLst>
          </p:cNvPr>
          <p:cNvPicPr>
            <a:picLocks noGrp="1" noChangeAspect="1"/>
          </p:cNvPicPr>
          <p:nvPr>
            <p:ph idx="1"/>
          </p:nvPr>
        </p:nvPicPr>
        <p:blipFill rotWithShape="1">
          <a:blip r:embed="rId2"/>
          <a:srcRect t="1316"/>
          <a:stretch/>
        </p:blipFill>
        <p:spPr>
          <a:xfrm>
            <a:off x="20" y="10"/>
            <a:ext cx="12191980" cy="6857990"/>
          </a:xfrm>
          <a:prstGeom prst="rect">
            <a:avLst/>
          </a:prstGeom>
        </p:spPr>
      </p:pic>
    </p:spTree>
    <p:extLst>
      <p:ext uri="{BB962C8B-B14F-4D97-AF65-F5344CB8AC3E}">
        <p14:creationId xmlns:p14="http://schemas.microsoft.com/office/powerpoint/2010/main" val="469208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07249E17-9E6B-4150-AA86-AD2E436B6B73}"/>
              </a:ext>
            </a:extLst>
          </p:cNvPr>
          <p:cNvPicPr>
            <a:picLocks noGrp="1" noChangeAspect="1"/>
          </p:cNvPicPr>
          <p:nvPr>
            <p:ph idx="1"/>
          </p:nvPr>
        </p:nvPicPr>
        <p:blipFill rotWithShape="1">
          <a:blip r:embed="rId2"/>
          <a:srcRect t="7800" b="2201"/>
          <a:stretch/>
        </p:blipFill>
        <p:spPr>
          <a:xfrm>
            <a:off x="20" y="10"/>
            <a:ext cx="12191980" cy="6857990"/>
          </a:xfrm>
          <a:prstGeom prst="rect">
            <a:avLst/>
          </a:prstGeom>
        </p:spPr>
      </p:pic>
    </p:spTree>
    <p:extLst>
      <p:ext uri="{BB962C8B-B14F-4D97-AF65-F5344CB8AC3E}">
        <p14:creationId xmlns:p14="http://schemas.microsoft.com/office/powerpoint/2010/main" val="3492505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DEBD71-94B6-49AE-844C-B41E356B381A}"/>
              </a:ext>
            </a:extLst>
          </p:cNvPr>
          <p:cNvPicPr>
            <a:picLocks noGrp="1" noChangeAspect="1"/>
          </p:cNvPicPr>
          <p:nvPr>
            <p:ph idx="1"/>
          </p:nvPr>
        </p:nvPicPr>
        <p:blipFill>
          <a:blip r:embed="rId2"/>
          <a:stretch>
            <a:fillRect/>
          </a:stretch>
        </p:blipFill>
        <p:spPr>
          <a:xfrm rot="5400000">
            <a:off x="2615885" y="530649"/>
            <a:ext cx="6910069" cy="5868366"/>
          </a:xfrm>
          <a:prstGeom prst="rect">
            <a:avLst/>
          </a:prstGeom>
        </p:spPr>
      </p:pic>
    </p:spTree>
    <p:extLst>
      <p:ext uri="{BB962C8B-B14F-4D97-AF65-F5344CB8AC3E}">
        <p14:creationId xmlns:p14="http://schemas.microsoft.com/office/powerpoint/2010/main" val="2251596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4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231047-609C-4524-8A64-2FDC12AF81C5}"/>
              </a:ext>
            </a:extLst>
          </p:cNvPr>
          <p:cNvPicPr>
            <a:picLocks noChangeAspect="1"/>
          </p:cNvPicPr>
          <p:nvPr/>
        </p:nvPicPr>
        <p:blipFill>
          <a:blip r:embed="rId2"/>
          <a:stretch>
            <a:fillRect/>
          </a:stretch>
        </p:blipFill>
        <p:spPr>
          <a:xfrm rot="5400000">
            <a:off x="3325900" y="674225"/>
            <a:ext cx="5571066" cy="5509550"/>
          </a:xfrm>
          <a:prstGeom prst="rect">
            <a:avLst/>
          </a:prstGeom>
        </p:spPr>
      </p:pic>
    </p:spTree>
    <p:extLst>
      <p:ext uri="{BB962C8B-B14F-4D97-AF65-F5344CB8AC3E}">
        <p14:creationId xmlns:p14="http://schemas.microsoft.com/office/powerpoint/2010/main" val="219897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B0EE551D-3B52-4205-B7E9-81DA290B5C14}"/>
              </a:ext>
            </a:extLst>
          </p:cNvPr>
          <p:cNvPicPr>
            <a:picLocks noGrp="1" noChangeAspect="1"/>
          </p:cNvPicPr>
          <p:nvPr>
            <p:ph idx="1"/>
          </p:nvPr>
        </p:nvPicPr>
        <p:blipFill rotWithShape="1">
          <a:blip r:embed="rId2"/>
          <a:srcRect b="8163"/>
          <a:stretch/>
        </p:blipFill>
        <p:spPr>
          <a:xfrm>
            <a:off x="20" y="10"/>
            <a:ext cx="12191980" cy="6857990"/>
          </a:xfrm>
          <a:prstGeom prst="rect">
            <a:avLst/>
          </a:prstGeom>
        </p:spPr>
      </p:pic>
    </p:spTree>
    <p:extLst>
      <p:ext uri="{BB962C8B-B14F-4D97-AF65-F5344CB8AC3E}">
        <p14:creationId xmlns:p14="http://schemas.microsoft.com/office/powerpoint/2010/main" val="726913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3DAAFEF-8C6D-4B85-B943-A3D2F4BDF6F8}"/>
              </a:ext>
            </a:extLst>
          </p:cNvPr>
          <p:cNvPicPr>
            <a:picLocks noGrp="1" noChangeAspect="1"/>
          </p:cNvPicPr>
          <p:nvPr>
            <p:ph idx="1"/>
          </p:nvPr>
        </p:nvPicPr>
        <p:blipFill>
          <a:blip r:embed="rId2"/>
          <a:stretch>
            <a:fillRect/>
          </a:stretch>
        </p:blipFill>
        <p:spPr>
          <a:xfrm>
            <a:off x="868702" y="702157"/>
            <a:ext cx="9235997" cy="6106862"/>
          </a:xfrm>
          <a:prstGeom prst="rect">
            <a:avLst/>
          </a:prstGeom>
        </p:spPr>
      </p:pic>
    </p:spTree>
    <p:extLst>
      <p:ext uri="{BB962C8B-B14F-4D97-AF65-F5344CB8AC3E}">
        <p14:creationId xmlns:p14="http://schemas.microsoft.com/office/powerpoint/2010/main" val="2831906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0">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2">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26B4480E-B7FF-4481-890E-043A69AE6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4C13BAB-7C00-4D21-A857-E3D41C0A2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5488635B-5F1E-450D-988C-60E58FE5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0612" y="457200"/>
            <a:ext cx="3703320" cy="94997"/>
          </a:xfrm>
          <a:prstGeom prst="rect">
            <a:avLst/>
          </a:prstGeom>
          <a:solidFill>
            <a:srgbClr val="FBFF16">
              <a:alpha val="40000"/>
            </a:srgb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F1FF39A-AC3C-4066-9D4C-519AA22812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chemeClr val="tx1">
              <a:alpha val="50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6194F1D8-917A-408B-9C96-873AE00BF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798" y="601201"/>
            <a:ext cx="3702134" cy="5791132"/>
          </a:xfrm>
          <a:prstGeom prst="rect">
            <a:avLst/>
          </a:prstGeom>
          <a:solidFill>
            <a:srgbClr val="FBFF16">
              <a:alpha val="40000"/>
            </a:srgb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22" name="Title 1">
            <a:extLst>
              <a:ext uri="{FF2B5EF4-FFF2-40B4-BE49-F238E27FC236}">
                <a16:creationId xmlns:a16="http://schemas.microsoft.com/office/drawing/2014/main" id="{514D06B5-4F9A-43FD-9D50-27AED5C5928D}"/>
              </a:ext>
            </a:extLst>
          </p:cNvPr>
          <p:cNvSpPr>
            <a:spLocks noGrp="1"/>
          </p:cNvSpPr>
          <p:nvPr>
            <p:ph type="title"/>
          </p:nvPr>
        </p:nvSpPr>
        <p:spPr>
          <a:xfrm>
            <a:off x="8195733" y="1524001"/>
            <a:ext cx="3412067" cy="3478384"/>
          </a:xfrm>
        </p:spPr>
        <p:txBody>
          <a:bodyPr vert="horz" lIns="91440" tIns="45720" rIns="91440" bIns="45720" rtlCol="0" anchor="b">
            <a:normAutofit/>
          </a:bodyPr>
          <a:lstStyle/>
          <a:p>
            <a:endParaRPr lang="en-US" sz="3600">
              <a:solidFill>
                <a:srgbClr val="FFFFFF"/>
              </a:solidFill>
            </a:endParaRPr>
          </a:p>
        </p:txBody>
      </p:sp>
      <p:sp>
        <p:nvSpPr>
          <p:cNvPr id="6" name="Content Placeholder 5">
            <a:extLst>
              <a:ext uri="{FF2B5EF4-FFF2-40B4-BE49-F238E27FC236}">
                <a16:creationId xmlns:a16="http://schemas.microsoft.com/office/drawing/2014/main" id="{F2AAAFA4-04D9-4BE7-9334-958CAB846D48}"/>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8752862D-0810-4E77-8137-475307A22B41}"/>
              </a:ext>
            </a:extLst>
          </p:cNvPr>
          <p:cNvPicPr>
            <a:picLocks noChangeAspect="1"/>
          </p:cNvPicPr>
          <p:nvPr/>
        </p:nvPicPr>
        <p:blipFill>
          <a:blip r:embed="rId2"/>
          <a:stretch>
            <a:fillRect/>
          </a:stretch>
        </p:blipFill>
        <p:spPr>
          <a:xfrm>
            <a:off x="581192" y="135534"/>
            <a:ext cx="11164274" cy="7023118"/>
          </a:xfrm>
          <a:prstGeom prst="rect">
            <a:avLst/>
          </a:prstGeom>
        </p:spPr>
      </p:pic>
    </p:spTree>
    <p:extLst>
      <p:ext uri="{BB962C8B-B14F-4D97-AF65-F5344CB8AC3E}">
        <p14:creationId xmlns:p14="http://schemas.microsoft.com/office/powerpoint/2010/main" val="2415624223"/>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Custom 3">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0</TotalTime>
  <Words>50</Words>
  <Application>Microsoft Office PowerPoint</Application>
  <PresentationFormat>Widescreen</PresentationFormat>
  <Paragraphs>15</Paragraphs>
  <Slides>16</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Franklin Gothic Book</vt:lpstr>
      <vt:lpstr>Franklin Gothic Demi</vt:lpstr>
      <vt:lpstr>Times New Roman</vt:lpstr>
      <vt:lpstr>Trade Gothic LT Pro</vt:lpstr>
      <vt:lpstr>Trebuchet MS</vt:lpstr>
      <vt:lpstr>Wingdings 2</vt:lpstr>
      <vt:lpstr>DividendVTI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2020-05-21T19:27:27Z</dcterms:created>
  <dcterms:modified xsi:type="dcterms:W3CDTF">2020-05-24T14:12:12Z</dcterms:modified>
</cp:coreProperties>
</file>